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520"/>
    <a:srgbClr val="EF8119"/>
    <a:srgbClr val="C9151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838"/>
  </p:normalViewPr>
  <p:slideViewPr>
    <p:cSldViewPr snapToGrid="0" snapToObjects="1" showGuides="1">
      <p:cViewPr varScale="1">
        <p:scale>
          <a:sx n="102" d="100"/>
          <a:sy n="102" d="100"/>
        </p:scale>
        <p:origin x="4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5DDAC-33B5-E342-9602-8A16640338BF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09C97-8D3D-E64A-9365-6D6739E9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45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21DA828-8A1A-D953-53DB-AE5EEF57E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8000"/>
          </a:blip>
          <a:srcRect b="14771"/>
          <a:stretch/>
        </p:blipFill>
        <p:spPr>
          <a:xfrm>
            <a:off x="18820" y="28454"/>
            <a:ext cx="12173180" cy="68295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C9384-D0E2-9B4E-98D4-287F6BB5D1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642" y="1849152"/>
            <a:ext cx="11266714" cy="810922"/>
          </a:xfrm>
          <a:solidFill>
            <a:srgbClr val="C9151D">
              <a:alpha val="73000"/>
            </a:srgbClr>
          </a:solidFill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cas clinique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681581-6113-E444-98F3-0965FA1F5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577" y="2883998"/>
            <a:ext cx="9682843" cy="2531647"/>
          </a:xfrm>
          <a:solidFill>
            <a:srgbClr val="DAA520">
              <a:alpha val="47000"/>
            </a:srgb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A538DA-283C-08FA-F9B3-A5D6CE0E2C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5" y="77747"/>
            <a:ext cx="4045528" cy="17444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46E064-71C1-F5B9-80A5-955CC3394003}"/>
              </a:ext>
            </a:extLst>
          </p:cNvPr>
          <p:cNvSpPr txBox="1"/>
          <p:nvPr userDrawn="1"/>
        </p:nvSpPr>
        <p:spPr>
          <a:xfrm>
            <a:off x="10462946" y="165156"/>
            <a:ext cx="15627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dirty="0">
                <a:solidFill>
                  <a:srgbClr val="EF821B"/>
                </a:solidFill>
              </a:rPr>
              <a:t>22-23</a:t>
            </a:r>
          </a:p>
          <a:p>
            <a:pPr algn="r"/>
            <a:r>
              <a:rPr lang="fr-FR" sz="2400" b="1" dirty="0">
                <a:solidFill>
                  <a:srgbClr val="EF821B"/>
                </a:solidFill>
              </a:rPr>
              <a:t>septembre</a:t>
            </a:r>
          </a:p>
          <a:p>
            <a:pPr algn="r"/>
            <a:r>
              <a:rPr lang="fr-FR" sz="2400" b="1" dirty="0">
                <a:solidFill>
                  <a:srgbClr val="EF821B"/>
                </a:solidFill>
              </a:rPr>
              <a:t>2022</a:t>
            </a:r>
          </a:p>
          <a:p>
            <a:pPr algn="r"/>
            <a:r>
              <a:rPr lang="fr-FR" sz="2400" b="1" dirty="0">
                <a:solidFill>
                  <a:srgbClr val="EF821B"/>
                </a:solidFill>
              </a:rPr>
              <a:t>Dijon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FCBDD5-1647-64F5-BE24-A8A2676C0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37789D-B3BD-241F-8EB3-507555CA09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3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AC354-2FCF-4B49-8CEB-3462798A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CA93D3-7C2A-F24D-99C3-72A781EEC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639627-F4AD-584D-80F6-5FB124096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36C566-5A08-0744-A74E-0EBA9EFF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1D531-2F26-C546-A8C7-FB6CBB8C776D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376486-D808-7140-AA63-E5D8481E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28B44-16BB-1A44-8903-209472A4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28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FE672-0D14-2B42-8DA5-CE569861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675C4A-3201-BA44-A1EC-9D228FA84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12A3F3-64DE-7044-9C74-954D1A81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5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5AB5846-DC4F-374C-9063-E5C0F29E1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D090CA-4204-6443-8C8F-2F5FA08B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9CC571-1434-2048-96D7-604E625D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18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3DD84F-9014-F178-64CB-62F08B0EB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8000"/>
          </a:blip>
          <a:srcRect b="14771"/>
          <a:stretch/>
        </p:blipFill>
        <p:spPr>
          <a:xfrm>
            <a:off x="18820" y="28454"/>
            <a:ext cx="12173180" cy="68295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C9384-D0E2-9B4E-98D4-287F6BB5D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641" y="3053441"/>
            <a:ext cx="11266714" cy="1419906"/>
          </a:xfrm>
          <a:solidFill>
            <a:srgbClr val="C9151D">
              <a:alpha val="73000"/>
            </a:srgbClr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B9F486-CF55-E842-B5BF-622752F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577" y="4601593"/>
            <a:ext cx="9682843" cy="625475"/>
          </a:xfrm>
          <a:solidFill>
            <a:srgbClr val="DAA520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7A42B7-EE48-6740-654F-44917F8019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2076"/>
            <a:ext cx="4970319" cy="21432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CEB801-C618-FD75-25D4-871A6DEB79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72A66C-42C7-A46D-763C-C058C38ABC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B0F272-5295-C3E0-2074-4109DE0A69DF}"/>
              </a:ext>
            </a:extLst>
          </p:cNvPr>
          <p:cNvSpPr txBox="1"/>
          <p:nvPr userDrawn="1"/>
        </p:nvSpPr>
        <p:spPr>
          <a:xfrm>
            <a:off x="9928169" y="312653"/>
            <a:ext cx="20185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200" b="1" dirty="0">
                <a:solidFill>
                  <a:srgbClr val="EF821B"/>
                </a:solidFill>
              </a:rPr>
              <a:t>22-23</a:t>
            </a:r>
          </a:p>
          <a:p>
            <a:pPr algn="r"/>
            <a:r>
              <a:rPr lang="fr-FR" sz="3200" b="1" dirty="0">
                <a:solidFill>
                  <a:srgbClr val="EF821B"/>
                </a:solidFill>
              </a:rPr>
              <a:t>septembre</a:t>
            </a:r>
          </a:p>
          <a:p>
            <a:pPr algn="r"/>
            <a:r>
              <a:rPr lang="fr-FR" sz="3200" b="1" dirty="0">
                <a:solidFill>
                  <a:srgbClr val="EF821B"/>
                </a:solidFill>
              </a:rPr>
              <a:t>2022</a:t>
            </a:r>
          </a:p>
          <a:p>
            <a:pPr algn="r"/>
            <a:r>
              <a:rPr lang="fr-FR" sz="3200" b="1" dirty="0">
                <a:solidFill>
                  <a:srgbClr val="EF821B"/>
                </a:solidFill>
              </a:rPr>
              <a:t>Dijon</a:t>
            </a:r>
          </a:p>
        </p:txBody>
      </p:sp>
    </p:spTree>
    <p:extLst>
      <p:ext uri="{BB962C8B-B14F-4D97-AF65-F5344CB8AC3E}">
        <p14:creationId xmlns:p14="http://schemas.microsoft.com/office/powerpoint/2010/main" val="247383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2395-1F49-2544-BAC0-9E16F141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70A25-97CA-6A40-85FE-E63EA88C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D2AA60-45B0-9544-AC45-96C7F58F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76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66859-0652-0A4D-9E18-9703DB99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F57A37-BA5F-034F-A1B4-9202217E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7AA60-8F1B-B741-9D79-5447EA12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6C5A6-5079-F84E-A180-224D1AA7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C26B3-6279-A24C-99CE-AC5B6D045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9EF4F-2204-7045-8AA3-0FD590782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3ACD4A-A327-6B40-A27D-884D6C09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87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E72C4-9B6D-884D-A2E7-BA0B83C3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5532C-5F00-A44D-A57C-251EF8EB3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2009B6-2D01-EC4B-AB5B-BDABA0676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B60AAE-F502-1A49-8C66-073194662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2DF338-E6BE-8141-93AC-868316ED2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640F0E-04DF-574F-A890-E4AC3F88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1D531-2F26-C546-A8C7-FB6CBB8C776D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1B5C45-A909-E04A-8630-D2F0EC51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1B19E3-2E15-D94A-8231-F48FEE6B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E814A-2E32-0A40-B26B-106F7195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CB5FAC-76D5-6442-B936-3C277FFE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7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1BD4D-02B3-ED40-A317-1544E71A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55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F318F-050C-014D-B8FD-308A9A32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89D4B-2CB1-F944-B74E-7D8C6CCA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DB1B9C-54DF-154A-BB7B-B86FEFD46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20F467-9493-A142-8005-6690C1B8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05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D9BAC9-594D-1743-BC3A-124A4A40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6" y="291305"/>
            <a:ext cx="11865429" cy="779463"/>
          </a:xfrm>
          <a:prstGeom prst="rect">
            <a:avLst/>
          </a:prstGeom>
          <a:solidFill>
            <a:srgbClr val="CC33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5C35EB-EEDB-AD41-8C70-80DA6D286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2073"/>
            <a:ext cx="10515600" cy="48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8CAAB-EB13-C449-95F4-594544643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3453" y="6392575"/>
            <a:ext cx="56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AA520"/>
                </a:solidFill>
              </a:defRPr>
            </a:lvl1pPr>
          </a:lstStyle>
          <a:p>
            <a:fld id="{3691A965-3DC8-FF40-A678-C266417584F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23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AA52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9151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9151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as2022@margauxorange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C9453-B6CC-4099-7D3A-3A5C54128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Proposition de Cas clinique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3DEA06-7D8D-38D7-70A2-4BA79F163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Modalités et support de soumission</a:t>
            </a:r>
          </a:p>
        </p:txBody>
      </p:sp>
    </p:spTree>
    <p:extLst>
      <p:ext uri="{BB962C8B-B14F-4D97-AF65-F5344CB8AC3E}">
        <p14:creationId xmlns:p14="http://schemas.microsoft.com/office/powerpoint/2010/main" val="15705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8059D-F1D7-804D-9A9F-15352DD5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C116C-B00B-4D45-B3D3-A47EBF4B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9151D"/>
                </a:solidFill>
              </a:rPr>
              <a:t>Date limite d’envoi de vos diapositives : </a:t>
            </a:r>
          </a:p>
          <a:p>
            <a:pPr marL="0" indent="0">
              <a:buNone/>
            </a:pPr>
            <a:r>
              <a:rPr lang="fr-FR" strike="sngStrike" dirty="0">
                <a:solidFill>
                  <a:srgbClr val="C9151D"/>
                </a:solidFill>
              </a:rPr>
              <a:t>Vendredi 15 juillet 2022 – </a:t>
            </a:r>
            <a:r>
              <a:rPr lang="fr-FR" b="1" dirty="0">
                <a:solidFill>
                  <a:srgbClr val="C9151D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Dimanche 31 juillet 2022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fr-FR" sz="3600" dirty="0"/>
              <a:t>Votre projet sous format PowerPoint est à envoyer par email à </a:t>
            </a:r>
            <a:r>
              <a:rPr lang="fr-FR" sz="3600" dirty="0">
                <a:hlinkClick r:id="rId2"/>
              </a:rPr>
              <a:t>jeas2022@margauxorange.com</a:t>
            </a: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dirty="0"/>
              <a:t>Vous devez recevoir un </a:t>
            </a:r>
            <a:r>
              <a:rPr lang="fr-FR" b="1" dirty="0"/>
              <a:t>mail d’accusé de réception avant </a:t>
            </a:r>
            <a:r>
              <a:rPr lang="fr-FR" b="1"/>
              <a:t>le 2 </a:t>
            </a:r>
            <a:r>
              <a:rPr lang="fr-FR" b="1" dirty="0"/>
              <a:t>août 2022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Si ce n’était pas le cas, merci de prendre contact avec Margaux Orange par téléphone au </a:t>
            </a:r>
          </a:p>
          <a:p>
            <a:pPr marL="0" indent="0">
              <a:buNone/>
            </a:pPr>
            <a:r>
              <a:rPr lang="fr-FR" i="1" dirty="0"/>
              <a:t>00 33 (0)1 42 21 15 25.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9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7B1A-1B66-66E6-65E1-60EF1B35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58350-C4A5-2FC4-2AB0-64001A2C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DAA520"/>
                </a:solidFill>
              </a:rPr>
              <a:t>Objectifs</a:t>
            </a:r>
            <a:r>
              <a:rPr lang="fr-FR" dirty="0"/>
              <a:t> : présenter soit des observations très originales soit très pédagogiques (ou les deux à la fois !)</a:t>
            </a:r>
          </a:p>
          <a:p>
            <a:pPr marL="0" indent="0">
              <a:lnSpc>
                <a:spcPct val="80000"/>
              </a:lnSpc>
              <a:buNone/>
            </a:pPr>
            <a:endParaRPr lang="fr-FR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DAA520"/>
                </a:solidFill>
              </a:rPr>
              <a:t>Thématique </a:t>
            </a:r>
            <a:r>
              <a:rPr lang="fr-FR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/>
              <a:t>&gt; Les plus beaux diagnostics différentiels d’asthme sévère !  </a:t>
            </a:r>
          </a:p>
          <a:p>
            <a:pPr marL="0" indent="0">
              <a:lnSpc>
                <a:spcPct val="80000"/>
              </a:lnSpc>
              <a:buNone/>
            </a:pPr>
            <a:endParaRPr lang="fr-FR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DAA520"/>
                </a:solidFill>
              </a:rPr>
              <a:t>Plan</a:t>
            </a:r>
            <a:r>
              <a:rPr lang="fr-FR" dirty="0"/>
              <a:t> : présentation didactique de l’observation, courte discussion ou rappel bref de la littérature</a:t>
            </a:r>
          </a:p>
          <a:p>
            <a:pPr marL="0" indent="0">
              <a:lnSpc>
                <a:spcPct val="80000"/>
              </a:lnSpc>
              <a:buNone/>
            </a:pPr>
            <a:endParaRPr lang="fr-FR" b="1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DAA520"/>
                </a:solidFill>
              </a:rPr>
              <a:t>Support</a:t>
            </a:r>
            <a:r>
              <a:rPr lang="fr-FR" dirty="0"/>
              <a:t> : Vous pouvez utiliser ce masque pptx et intégrer votre présentation sur les diapositives suivantes.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/>
              <a:t>Ce masque n’est pas obligatoire ! Si vous souhaitez utiliser un autre masque, merci juste de 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/>
              <a:t>&gt; bien reprendre les informations sur la page titre qui suit (Thème, Nom, Prénom, Ville, Email, Tél)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/>
              <a:t>&gt; enregistrer votre pptx en 16/9</a:t>
            </a:r>
          </a:p>
          <a:p>
            <a:pPr marL="0" indent="0">
              <a:lnSpc>
                <a:spcPct val="80000"/>
              </a:lnSpc>
              <a:buNone/>
            </a:pPr>
            <a:endParaRPr lang="fr-FR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C9151D"/>
                </a:solidFill>
              </a:rPr>
              <a:t>Important !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b="1" dirty="0"/>
              <a:t>Votre présentation devra impérativement être de 10 minutes + 5 minutes de discussion avec la salle.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b="1" dirty="0"/>
              <a:t>Nous vous conseillons de préparer </a:t>
            </a:r>
            <a:r>
              <a:rPr lang="fr-FR" b="1" u="sng" dirty="0"/>
              <a:t>10 diapositives</a:t>
            </a:r>
            <a:r>
              <a:rPr lang="fr-FR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348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74B601E-C6B4-CD4F-22F2-3C388EF58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FC1AD1E-3011-5220-9A0B-BC05325A6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Merci de renseigner les champs ci-dessous</a:t>
            </a:r>
          </a:p>
          <a:p>
            <a:r>
              <a:rPr lang="fr-FR" b="1" dirty="0"/>
              <a:t>Thématique  : Les plus beaux diagnostics différentiels d’asthme sévère !  </a:t>
            </a:r>
          </a:p>
          <a:p>
            <a:r>
              <a:rPr lang="fr-FR" b="1" dirty="0"/>
              <a:t>Nom</a:t>
            </a:r>
            <a:r>
              <a:rPr lang="fr-FR" dirty="0"/>
              <a:t> :				</a:t>
            </a:r>
          </a:p>
          <a:p>
            <a:r>
              <a:rPr lang="fr-FR" b="1" dirty="0"/>
              <a:t>Prénom</a:t>
            </a:r>
            <a:r>
              <a:rPr lang="fr-FR" dirty="0"/>
              <a:t> :</a:t>
            </a:r>
          </a:p>
          <a:p>
            <a:r>
              <a:rPr lang="fr-FR" b="1" dirty="0"/>
              <a:t>Ville</a:t>
            </a:r>
            <a:r>
              <a:rPr lang="fr-FR" dirty="0"/>
              <a:t> :</a:t>
            </a:r>
          </a:p>
          <a:p>
            <a:r>
              <a:rPr lang="fr-FR" b="1" dirty="0"/>
              <a:t>Email</a:t>
            </a:r>
            <a:r>
              <a:rPr lang="fr-FR" dirty="0"/>
              <a:t> :</a:t>
            </a:r>
          </a:p>
          <a:p>
            <a:r>
              <a:rPr lang="fr-FR" b="1" dirty="0"/>
              <a:t>Téléphone portable </a:t>
            </a:r>
            <a:r>
              <a:rPr lang="fr-FR" dirty="0"/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4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74E96-3CCF-7902-CE2E-3806FC11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3CF08-6F52-3C1C-D557-22E04693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64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254</Words>
  <Application>Microsoft Macintosh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Proposition de Cas clinique</vt:lpstr>
      <vt:lpstr>Modalités de Soumission</vt:lpstr>
      <vt:lpstr>Modalités de Soumission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Deffay</dc:creator>
  <cp:lastModifiedBy>Camille Deffay</cp:lastModifiedBy>
  <cp:revision>17</cp:revision>
  <dcterms:created xsi:type="dcterms:W3CDTF">2022-05-06T07:48:54Z</dcterms:created>
  <dcterms:modified xsi:type="dcterms:W3CDTF">2022-07-13T08:48:55Z</dcterms:modified>
</cp:coreProperties>
</file>